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66" r:id="rId4"/>
    <p:sldId id="267" r:id="rId5"/>
    <p:sldId id="257" r:id="rId6"/>
    <p:sldId id="263" r:id="rId7"/>
    <p:sldId id="264" r:id="rId8"/>
    <p:sldId id="259" r:id="rId9"/>
    <p:sldId id="261" r:id="rId10"/>
    <p:sldId id="265" r:id="rId11"/>
  </p:sldIdLst>
  <p:sldSz cx="14630400" cy="8229600"/>
  <p:notesSz cx="8229600" cy="14630400"/>
  <p:embeddedFontLst>
    <p:embeddedFont>
      <p:font typeface="Anton" pitchFamily="2" charset="0"/>
      <p:regular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  <p:embeddedFont>
      <p:font typeface="Myanmar Text" panose="020B0502040204020203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657"/>
    <a:srgbClr val="FF3300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45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19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6046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62" dirty="0">
                <a:solidFill>
                  <a:schemeClr val="accent1"/>
                </a:solidFill>
                <a:latin typeface="Anton" pitchFamily="34" charset="0"/>
              </a:rPr>
              <a:t>IOT WITH AI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39744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Revolutionizing THE manual world.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36738"/>
            <a:ext cx="798896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600" kern="0" spc="-36" dirty="0">
                <a:solidFill>
                  <a:srgbClr val="E0D6DE"/>
                </a:solidFill>
                <a:latin typeface="Myanmar Text" panose="020B0502040204020203" pitchFamily="34" charset="0"/>
                <a:ea typeface="Fira Sans" pitchFamily="34" charset="-122"/>
                <a:cs typeface="Myanmar Text" panose="020B0502040204020203" pitchFamily="34" charset="0"/>
              </a:rPr>
              <a:t>BY : Team-7</a:t>
            </a:r>
            <a:endParaRPr lang="en-US" sz="36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7CE81A-7CB7-4E33-8A52-E182D8F0D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156" y="7583977"/>
            <a:ext cx="2392887" cy="6020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Thank You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Objective Of our </a:t>
            </a:r>
            <a:r>
              <a:rPr lang="en-US" sz="4450" kern="0" spc="-45" dirty="0">
                <a:solidFill>
                  <a:schemeClr val="accent1">
                    <a:lumMod val="40000"/>
                    <a:lumOff val="60000"/>
                  </a:schemeClr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CREATION</a:t>
            </a:r>
            <a:endParaRPr lang="en-US" sz="445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3" y="357887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Streamline home/Office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Time/resource Saving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47647" y="3552752"/>
            <a:ext cx="3340501" cy="54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Everyday task made easier and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</a:rPr>
              <a:t>No wasted of resource is insured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 home safety.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home Assistant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0988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Command your place like a friends. Also for chitchat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86B0EC-A92A-E694-DE7B-71829EC1976D}"/>
              </a:ext>
            </a:extLst>
          </p:cNvPr>
          <p:cNvSpPr/>
          <p:nvPr/>
        </p:nvSpPr>
        <p:spPr>
          <a:xfrm>
            <a:off x="12870058" y="7769955"/>
            <a:ext cx="1682105" cy="34228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E5219-670A-CD87-D31F-DC8E209D87E3}"/>
              </a:ext>
            </a:extLst>
          </p:cNvPr>
          <p:cNvSpPr txBox="1"/>
          <p:nvPr/>
        </p:nvSpPr>
        <p:spPr>
          <a:xfrm>
            <a:off x="1196622" y="631372"/>
            <a:ext cx="7315200" cy="83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6000" kern="0" spc="-45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We Created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F2E54-0E8F-2C3B-9B4D-D764960EC930}"/>
              </a:ext>
            </a:extLst>
          </p:cNvPr>
          <p:cNvSpPr txBox="1"/>
          <p:nvPr/>
        </p:nvSpPr>
        <p:spPr>
          <a:xfrm>
            <a:off x="970844" y="2054577"/>
            <a:ext cx="127790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AI Assistant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Able to control home Appliances</a:t>
            </a: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(light, fan, motors)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Able to Receive data from the sensors </a:t>
            </a:r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(smoke , IR sensors),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While also being able to search the web for queries,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Can </a:t>
            </a:r>
            <a:r>
              <a:rPr lang="en-US" sz="4400" dirty="0">
                <a:solidFill>
                  <a:schemeClr val="accent6"/>
                </a:solidFill>
              </a:rPr>
              <a:t>learn</a:t>
            </a:r>
            <a:r>
              <a:rPr lang="en-US" sz="4400" dirty="0">
                <a:solidFill>
                  <a:schemeClr val="bg1"/>
                </a:solidFill>
              </a:rPr>
              <a:t> during conversations (Data Train)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5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FDC21-5CB1-D5B0-DFC0-C558C8DA62E4}"/>
              </a:ext>
            </a:extLst>
          </p:cNvPr>
          <p:cNvSpPr txBox="1"/>
          <p:nvPr/>
        </p:nvSpPr>
        <p:spPr>
          <a:xfrm>
            <a:off x="4380090" y="3453080"/>
            <a:ext cx="7710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kern="0" spc="-45" dirty="0">
                <a:solidFill>
                  <a:schemeClr val="accent1"/>
                </a:solidFill>
                <a:latin typeface="Anton" pitchFamily="34" charset="0"/>
              </a:rPr>
              <a:t>Time for demo..</a:t>
            </a:r>
          </a:p>
        </p:txBody>
      </p:sp>
    </p:spTree>
    <p:extLst>
      <p:ext uri="{BB962C8B-B14F-4D97-AF65-F5344CB8AC3E}">
        <p14:creationId xmlns:p14="http://schemas.microsoft.com/office/powerpoint/2010/main" val="3826992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99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Problem It solves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020604" y="34933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Accessibility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Light switches, fan controls </a:t>
            </a:r>
          </a:p>
        </p:txBody>
      </p:sp>
      <p:sp>
        <p:nvSpPr>
          <p:cNvPr id="7" name="Shape 4"/>
          <p:cNvSpPr/>
          <p:nvPr/>
        </p:nvSpPr>
        <p:spPr>
          <a:xfrm>
            <a:off x="4685467" y="3218855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Energy Waste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36087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</a:rPr>
              <a:t>Smart Approach to Save energy.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Unawareness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Web search and updates.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69850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Hectic life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92DAB-192A-12C1-D8E0-6BC6401A5CD9}"/>
              </a:ext>
            </a:extLst>
          </p:cNvPr>
          <p:cNvSpPr txBox="1"/>
          <p:nvPr/>
        </p:nvSpPr>
        <p:spPr>
          <a:xfrm>
            <a:off x="793790" y="6499381"/>
            <a:ext cx="7785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problem it solves is the problem faced because of physical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495" y="569238"/>
            <a:ext cx="5175409" cy="646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41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It Can Evolve To…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724495" y="4326255"/>
            <a:ext cx="13181409" cy="22860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2522220" y="3601760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230076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2483763" y="4170998"/>
            <a:ext cx="9965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39798" y="2284690"/>
            <a:ext cx="258770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</a:rPr>
              <a:t>Advance</a:t>
            </a:r>
            <a:r>
              <a:rPr lang="en-US" sz="2000" dirty="0"/>
              <a:t> </a:t>
            </a: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</a:rPr>
              <a:t>Learning</a:t>
            </a:r>
          </a:p>
        </p:txBody>
      </p:sp>
      <p:sp>
        <p:nvSpPr>
          <p:cNvPr id="8" name="Text 6"/>
          <p:cNvSpPr/>
          <p:nvPr/>
        </p:nvSpPr>
        <p:spPr>
          <a:xfrm>
            <a:off x="931426" y="2732246"/>
            <a:ext cx="320444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</a:rPr>
              <a:t>In this data doesn’t need to be manually trained</a:t>
            </a:r>
          </a:p>
        </p:txBody>
      </p:sp>
      <p:sp>
        <p:nvSpPr>
          <p:cNvPr id="9" name="Shape 7"/>
          <p:cNvSpPr/>
          <p:nvPr/>
        </p:nvSpPr>
        <p:spPr>
          <a:xfrm>
            <a:off x="4434840" y="4326255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10" name="Shape 8"/>
          <p:cNvSpPr/>
          <p:nvPr/>
        </p:nvSpPr>
        <p:spPr>
          <a:xfrm>
            <a:off x="421338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4371023" y="4170998"/>
            <a:ext cx="15037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3152418" y="5257800"/>
            <a:ext cx="258770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Security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2844046" y="5705356"/>
            <a:ext cx="320444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AI-powered security systems detect intrusions and threats (e.g., Amazon Ring's doorbell). Use ai camera.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47460" y="3601760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15" name="Shape 13"/>
          <p:cNvSpPr/>
          <p:nvPr/>
        </p:nvSpPr>
        <p:spPr>
          <a:xfrm>
            <a:off x="612600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6283643" y="4170998"/>
            <a:ext cx="15037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5065038" y="2284690"/>
            <a:ext cx="258770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Energy Optimization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4756666" y="2732246"/>
            <a:ext cx="320444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energy consumption by dynamically adjusting settings.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60080" y="4326255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20" name="Shape 18"/>
          <p:cNvSpPr/>
          <p:nvPr/>
        </p:nvSpPr>
        <p:spPr>
          <a:xfrm>
            <a:off x="803862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1" name="Text 19"/>
          <p:cNvSpPr/>
          <p:nvPr/>
        </p:nvSpPr>
        <p:spPr>
          <a:xfrm>
            <a:off x="8196262" y="4170998"/>
            <a:ext cx="15037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6977658" y="5257800"/>
            <a:ext cx="258770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Personalized Automation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6669286" y="5705356"/>
            <a:ext cx="320444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custom routines and schedules based on user preferences and data.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0172700" y="3601760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25" name="Shape 23"/>
          <p:cNvSpPr/>
          <p:nvPr/>
        </p:nvSpPr>
        <p:spPr>
          <a:xfrm>
            <a:off x="995124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6" name="Text 24"/>
          <p:cNvSpPr/>
          <p:nvPr/>
        </p:nvSpPr>
        <p:spPr>
          <a:xfrm>
            <a:off x="10108883" y="4170998"/>
            <a:ext cx="15037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8581906" y="1630085"/>
            <a:ext cx="320444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Integration with other smart systems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8581906" y="2401014"/>
            <a:ext cx="3204448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 interaction between different smart home ecosystems (e.g., smart lighting, appliances).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2085320" y="4326255"/>
            <a:ext cx="22860" cy="724495"/>
          </a:xfrm>
          <a:prstGeom prst="roundRect">
            <a:avLst>
              <a:gd name="adj" fmla="val 135840"/>
            </a:avLst>
          </a:prstGeom>
          <a:solidFill>
            <a:srgbClr val="575757"/>
          </a:solidFill>
          <a:ln/>
        </p:spPr>
      </p:sp>
      <p:sp>
        <p:nvSpPr>
          <p:cNvPr id="30" name="Shape 28"/>
          <p:cNvSpPr/>
          <p:nvPr/>
        </p:nvSpPr>
        <p:spPr>
          <a:xfrm>
            <a:off x="11863864" y="4093369"/>
            <a:ext cx="465773" cy="465773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31" name="Text 29"/>
          <p:cNvSpPr/>
          <p:nvPr/>
        </p:nvSpPr>
        <p:spPr>
          <a:xfrm>
            <a:off x="12021503" y="4170998"/>
            <a:ext cx="15037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24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</a:t>
            </a:r>
            <a:endParaRPr lang="en-US" sz="2400" dirty="0"/>
          </a:p>
        </p:txBody>
      </p:sp>
      <p:sp>
        <p:nvSpPr>
          <p:cNvPr id="32" name="Text 30"/>
          <p:cNvSpPr/>
          <p:nvPr/>
        </p:nvSpPr>
        <p:spPr>
          <a:xfrm>
            <a:off x="10725388" y="5257800"/>
            <a:ext cx="2742605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Analytics and Insights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10494526" y="5705356"/>
            <a:ext cx="3204448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valuable data for improving home efficiency and user experience (e.g., energy consumption reports).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24495" y="7340798"/>
            <a:ext cx="916031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20" dirty="0">
                <a:solidFill>
                  <a:srgbClr val="5E98F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                                                 THE GROWTH OF THIS IS </a:t>
            </a:r>
            <a:r>
              <a:rPr lang="en-US" sz="2000" kern="0" spc="-20" dirty="0">
                <a:solidFill>
                  <a:srgbClr val="F44444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LIMITED</a:t>
            </a:r>
            <a:r>
              <a:rPr lang="en-US" sz="2000" kern="0" spc="-2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2000" kern="0" spc="-20" dirty="0">
                <a:solidFill>
                  <a:srgbClr val="5E98F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WITH THE</a:t>
            </a:r>
            <a:r>
              <a:rPr lang="en-US" sz="2000" kern="0" spc="-2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2000" kern="0" spc="-20" dirty="0">
                <a:solidFill>
                  <a:srgbClr val="F44444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LIMITATIONS</a:t>
            </a:r>
            <a:r>
              <a:rPr lang="en-US" sz="2000" kern="0" spc="-2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2000" kern="0" spc="-20" dirty="0">
                <a:solidFill>
                  <a:srgbClr val="5E98F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OF THE</a:t>
            </a:r>
            <a:r>
              <a:rPr lang="en-US" sz="2000" kern="0" spc="-2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</a:t>
            </a:r>
            <a:r>
              <a:rPr lang="en-US" sz="2000" kern="0" spc="-20" dirty="0">
                <a:solidFill>
                  <a:srgbClr val="5CC97B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MIND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26D4C-9DCC-7807-0B87-A491C49170CA}"/>
              </a:ext>
            </a:extLst>
          </p:cNvPr>
          <p:cNvSpPr/>
          <p:nvPr/>
        </p:nvSpPr>
        <p:spPr>
          <a:xfrm>
            <a:off x="12870058" y="7769955"/>
            <a:ext cx="1682105" cy="34228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602938"/>
            <a:ext cx="5754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50"/>
              </a:lnSpc>
            </a:pPr>
            <a:r>
              <a:rPr lang="en-US" sz="4050" kern="0" spc="-41" dirty="0">
                <a:solidFill>
                  <a:schemeClr val="accent1"/>
                </a:solidFill>
                <a:latin typeface="Anton" pitchFamily="34" charset="0"/>
              </a:rPr>
              <a:t>Technical Stack</a:t>
            </a:r>
          </a:p>
        </p:txBody>
      </p:sp>
      <p:sp>
        <p:nvSpPr>
          <p:cNvPr id="5" name="Text 1"/>
          <p:cNvSpPr/>
          <p:nvPr/>
        </p:nvSpPr>
        <p:spPr>
          <a:xfrm>
            <a:off x="6280190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and Backend Handling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022842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Ardino Uno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 programing the Hardware &amp;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</a:rPr>
              <a:t>Device control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2801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Html/ CSS/ JS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263640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Front end development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102284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</a:rPr>
              <a:t>Git Hub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26364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</a:rPr>
              <a:t>Collaborative 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2C49A-D67E-2B60-CA8D-B02DDAAF9370}"/>
              </a:ext>
            </a:extLst>
          </p:cNvPr>
          <p:cNvSpPr/>
          <p:nvPr/>
        </p:nvSpPr>
        <p:spPr>
          <a:xfrm>
            <a:off x="12870058" y="7769955"/>
            <a:ext cx="1682105" cy="34228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770B7C-78D4-3499-FDED-78A3A1C0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384" y="6370253"/>
            <a:ext cx="1033631" cy="51257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C6060-C6DC-B0BE-D4C9-94751BD7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38" y="2626439"/>
            <a:ext cx="914086" cy="6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Free Code - Online Tutor">
            <a:extLst>
              <a:ext uri="{FF2B5EF4-FFF2-40B4-BE49-F238E27FC236}">
                <a16:creationId xmlns:a16="http://schemas.microsoft.com/office/drawing/2014/main" id="{5EEA9408-EDD1-9A0A-0F9B-7C4F02E5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91" y="2556844"/>
            <a:ext cx="1525833" cy="7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ML CSS JavaScript">
            <a:extLst>
              <a:ext uri="{FF2B5EF4-FFF2-40B4-BE49-F238E27FC236}">
                <a16:creationId xmlns:a16="http://schemas.microsoft.com/office/drawing/2014/main" id="{55A50404-098D-1FAF-FB73-C570B9682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545" y1="10000" x2="19545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23" y="4757617"/>
            <a:ext cx="876807" cy="91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7683ACA3-0032-8A71-5A7A-0939CDEB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838" y="4724400"/>
            <a:ext cx="870503" cy="87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5176957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kern="0" spc="-41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Targeted Users..</a:t>
            </a:r>
            <a:endParaRPr lang="en-US" sz="4050" dirty="0">
              <a:solidFill>
                <a:schemeClr val="accent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24733" y="1713309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44243" y="2256830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4733" y="2914174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Old aged people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733" y="3400663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Disabled people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4733" y="3887153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Tech Enthusiasts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4733" y="4373642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Busy Professionals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4733" y="4860131"/>
            <a:ext cx="6337935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kern="0" spc="-33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Security Need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52" y="1759863"/>
            <a:ext cx="5668685" cy="56686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82FCE4-A0C0-AC42-C63C-FD45F3C2B06B}"/>
              </a:ext>
            </a:extLst>
          </p:cNvPr>
          <p:cNvSpPr/>
          <p:nvPr/>
        </p:nvSpPr>
        <p:spPr>
          <a:xfrm>
            <a:off x="12870058" y="7769955"/>
            <a:ext cx="1682105" cy="34228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chemeClr val="accent1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Sector Applications</a:t>
            </a:r>
            <a:endParaRPr lang="en-US" sz="4450" dirty="0">
              <a:solidFill>
                <a:schemeClr val="accent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786658"/>
            <a:ext cx="7556421" cy="2828091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9427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93798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Economic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93798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Energy savings, efficiency, 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80750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512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Security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512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</a:rPr>
              <a:t>Prevention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45781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60152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Personal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60152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Convenience, comfort, accessible,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informative.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561474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61474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348</Words>
  <Application>Microsoft Office PowerPoint</Application>
  <PresentationFormat>Custom</PresentationFormat>
  <Paragraphs>84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Myanmar Text</vt:lpstr>
      <vt:lpstr>Anton</vt:lpstr>
      <vt:lpstr>Fira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Adita Malla</cp:lastModifiedBy>
  <cp:revision>5</cp:revision>
  <dcterms:created xsi:type="dcterms:W3CDTF">2024-11-30T07:28:50Z</dcterms:created>
  <dcterms:modified xsi:type="dcterms:W3CDTF">2025-06-14T11:01:13Z</dcterms:modified>
</cp:coreProperties>
</file>